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5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AFAE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22" autoAdjust="0"/>
    <p:restoredTop sz="94660"/>
  </p:normalViewPr>
  <p:slideViewPr>
    <p:cSldViewPr snapToGrid="0">
      <p:cViewPr varScale="1">
        <p:scale>
          <a:sx n="72" d="100"/>
          <a:sy n="72" d="100"/>
        </p:scale>
        <p:origin x="1350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27/11/2018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70593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27/11/2018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940662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27/11/2018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332175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27/11/2018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248403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27/11/2018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75568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27/11/2018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6049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27/11/2018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29217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27/11/2018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409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27/11/2018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77574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27/11/2018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69317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27/11/2018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971884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87AF6C-7182-4671-9606-DEF14C6BFFD2}" type="datetimeFigureOut">
              <a:rPr lang="en-GB" smtClean="0"/>
              <a:t>27/11/2018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11732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807" y="645638"/>
            <a:ext cx="9150889" cy="6212362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Modelling</a:t>
            </a:r>
            <a:r>
              <a:rPr kumimoji="0" lang="en-US" sz="2000" b="1" i="0" u="none" strike="noStrike" kern="1200" cap="none" spc="0" normalizeH="0" noProof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chemical reactions 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15660" y="905774"/>
            <a:ext cx="8748828" cy="1055548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GB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 teacher uses building bricks to model a </a:t>
            </a:r>
            <a:r>
              <a:rPr lang="en-GB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chemical reaction.</a:t>
            </a:r>
            <a:endParaRPr lang="en-GB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GB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model shows two elements in the gas state reacting.</a:t>
            </a:r>
          </a:p>
          <a:p>
            <a:r>
              <a:rPr lang="en-GB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They make a new compound. The compound is also in the gas state. 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215660" y="4094922"/>
            <a:ext cx="8748828" cy="1857304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>
            <a:noAutofit/>
          </a:bodyPr>
          <a:lstStyle/>
          <a:p>
            <a:r>
              <a:rPr lang="en-GB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 the model, one single brick represents an atom.</a:t>
            </a:r>
          </a:p>
          <a:p>
            <a:endParaRPr lang="en-GB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GB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State </a:t>
            </a:r>
            <a:r>
              <a:rPr lang="en-GB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two</a:t>
            </a:r>
            <a:r>
              <a:rPr lang="en-GB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ways in which this model is a </a:t>
            </a:r>
            <a:r>
              <a:rPr lang="en-GB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good </a:t>
            </a:r>
            <a:r>
              <a:rPr lang="en-GB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representation of the rearrangement of atoms during a chemical reaction.</a:t>
            </a:r>
          </a:p>
          <a:p>
            <a:endParaRPr lang="en-GB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GB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State </a:t>
            </a:r>
            <a:r>
              <a:rPr lang="en-GB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two</a:t>
            </a:r>
            <a:r>
              <a:rPr lang="en-GB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ways in which this model is </a:t>
            </a:r>
            <a:r>
              <a:rPr lang="en-GB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not</a:t>
            </a:r>
            <a:r>
              <a:rPr lang="en-GB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 good representation.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F002036-1B7A-46D3-88C4-E7CE60974868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533" b="6779"/>
          <a:stretch/>
        </p:blipFill>
        <p:spPr>
          <a:xfrm>
            <a:off x="766877" y="2004624"/>
            <a:ext cx="1625430" cy="175946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2A95196F-9860-4D5D-A8BC-58881130522D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534" b="6988"/>
          <a:stretch/>
        </p:blipFill>
        <p:spPr>
          <a:xfrm>
            <a:off x="3579460" y="2004624"/>
            <a:ext cx="1629623" cy="175946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AC24B268-C28F-4E7A-A030-E434561B4B71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824" b="5066"/>
          <a:stretch/>
        </p:blipFill>
        <p:spPr>
          <a:xfrm>
            <a:off x="6396236" y="1961322"/>
            <a:ext cx="1629624" cy="17730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074390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502</TotalTime>
  <Words>85</Words>
  <Application>Microsoft Office PowerPoint</Application>
  <PresentationFormat>On-screen Show (4:3)</PresentationFormat>
  <Paragraphs>9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Verdana</vt:lpstr>
      <vt:lpstr>Office Theme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Peter Fairhurst</dc:creator>
  <cp:lastModifiedBy>HEC Harden</cp:lastModifiedBy>
  <cp:revision>42</cp:revision>
  <dcterms:created xsi:type="dcterms:W3CDTF">2018-09-13T07:49:59Z</dcterms:created>
  <dcterms:modified xsi:type="dcterms:W3CDTF">2018-11-27T11:37:17Z</dcterms:modified>
</cp:coreProperties>
</file>